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72AB4-BA76-4863-BBF6-A90EA84722FB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1694B-8169-4402-BBC8-7F75228FC2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1694B-8169-4402-BBC8-7F75228FC2E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675E-5189-4901-A026-15CEB6DDE89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D1BF-4254-4479-BFB9-10025CC3BF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www.google.com/url?sa=i&amp;rct=j&amp;q=&amp;esrc=s&amp;frm=1&amp;source=images&amp;cd=&amp;cad=rja&amp;docid=su3oW949bPXpfM&amp;tbnid=A6vTZrnyGMFw_M:&amp;ved=0CAUQjRw&amp;url=http%3A%2F%2Fkcrestaurantguide.blogspot.com%2F2012%2F09%2Fseptember-is-national-cannoli-month.html&amp;ei=0fR-UY2vMsm30AGU_YCIBQ&amp;bvm=bv.45645796,d.dmg&amp;psig=AFQjCNGuDWlkyDnH3oGArFogV_F7FE66HQ&amp;ust=1367361096043294" TargetMode="External"/><Relationship Id="rId7" Type="http://schemas.openxmlformats.org/officeDocument/2006/relationships/hyperlink" Target="http://www.google.com/url?sa=i&amp;rct=j&amp;q=&amp;esrc=s&amp;frm=1&amp;source=images&amp;cd=&amp;cad=rja&amp;docid=ECq279dudWoFwM&amp;tbnid=b5zoD2lC_RsSyM:&amp;ved=0CAUQjRw&amp;url=http%3A%2F%2Fwww.sugoodsweets.com%2Fblog%2F2005%2F07%2Fimbb-17-greentea-biscotti%2F&amp;ei=fvV-UaebMYfa0QHpzoCYAQ&amp;bvm=bv.45645796,d.dmg&amp;psig=AFQjCNGaQdNmr6p6Lfdeld2BB8QagSe4PA&amp;ust=13673612728315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m/url?sa=i&amp;rct=j&amp;q=&amp;esrc=s&amp;frm=1&amp;source=images&amp;cd=&amp;cad=rja&amp;docid=s-Jft5ToRw8-sM&amp;tbnid=H3RMQMnsa4bwXM:&amp;ved=0CAUQjRw&amp;url=http%3A%2F%2Fen.wikipedia.org%2Fwiki%2FPanettone&amp;ei=KPV-UZKdIqX20gHz0oCQCw&amp;bvm=bv.45645796,d.dmg&amp;psig=AFQjCNGBSXoELVI1OlyUZOKInRnS1VKJOw&amp;ust=1367361187979277" TargetMode="External"/><Relationship Id="rId10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hyperlink" Target="http://www.google.com/url?sa=i&amp;rct=j&amp;q=&amp;esrc=s&amp;frm=1&amp;source=images&amp;cd=&amp;cad=rja&amp;docid=iXiHhYEfGd-XPM&amp;tbnid=wjNiZhQaZJ_R0M:&amp;ved=0CAUQjRw&amp;url=http%3A%2F%2Fwww.wisegeek.org%2Fwhat-is-polenta.htm&amp;ei=UvZ-UZXUBcHm0gHuw4HgBQ&amp;bvm=bv.45645796,d.dmg&amp;psig=AFQjCNEJcCmmXEMFRu_XQq0tzH5jcKHyPw&amp;ust=136736148278014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1219199"/>
          </a:xfrm>
        </p:spPr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1026" name="Picture 2" descr="http://2.bp.blogspot.com/-jx8PpMoVUMY/UE9MCVIy0YI/AAAAAAAABDw/kHx7SK4jvu0/s1600/Cannoli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914400"/>
            <a:ext cx="2641600" cy="1981200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b/bd/Panettone_vero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914400"/>
            <a:ext cx="2779845" cy="2057400"/>
          </a:xfrm>
          <a:prstGeom prst="rect">
            <a:avLst/>
          </a:prstGeom>
          <a:noFill/>
        </p:spPr>
      </p:pic>
      <p:pic>
        <p:nvPicPr>
          <p:cNvPr id="1032" name="Picture 8" descr="http://www.sugoodsweets.com/blog/hello/459969/1024/biscotti-2005.07.31-18.08.38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320529"/>
            <a:ext cx="3061280" cy="2537471"/>
          </a:xfrm>
          <a:prstGeom prst="rect">
            <a:avLst/>
          </a:prstGeom>
          <a:noFill/>
        </p:spPr>
      </p:pic>
      <p:pic>
        <p:nvPicPr>
          <p:cNvPr id="1034" name="Picture 10" descr="http://images.wisegeek.com/cooked-polenta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05600" y="4517813"/>
            <a:ext cx="2224825" cy="234018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609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Cannoli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3962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Biscotti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609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Panettone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62800" y="4343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Polenta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95600" y="990600"/>
            <a:ext cx="1219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</a:t>
            </a:r>
            <a:r>
              <a:rPr lang="en-US" sz="1600" dirty="0" err="1" smtClean="0"/>
              <a:t>cannoli</a:t>
            </a:r>
            <a:r>
              <a:rPr lang="en-US" sz="1600" dirty="0" smtClean="0"/>
              <a:t> is a deep-fried dessert filled with sweetened ricotta cheese, nuts, chocolate bits, etc.  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0" y="4572000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Biscotti is a small, crisp twice-baked cookie.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914400"/>
            <a:ext cx="137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Panettone</a:t>
            </a:r>
            <a:r>
              <a:rPr lang="en-US" sz="1600" dirty="0" smtClean="0"/>
              <a:t> is an Italian bread made with eggs, fruit, and butter and usually eaten around Christmas.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486400" y="45720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Polenta is a paste or dough made from cornmeal.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64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</dc:title>
  <dc:creator>teacher</dc:creator>
  <cp:lastModifiedBy>Kim</cp:lastModifiedBy>
  <cp:revision>8</cp:revision>
  <dcterms:created xsi:type="dcterms:W3CDTF">2013-01-30T19:50:48Z</dcterms:created>
  <dcterms:modified xsi:type="dcterms:W3CDTF">2013-04-29T23:30:53Z</dcterms:modified>
</cp:coreProperties>
</file>